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67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24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58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34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57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036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151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691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77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8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187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FC9245-69B8-4E8A-8DFF-605BF06E381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34D60E-DEE2-4958-9765-9DADF5190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25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7860D07-9105-CAC8-3344-718EAC847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0AA4D82-A68B-EC20-E798-14D71930962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464451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C6C2344-959A-F712-D515-C16FF0E14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3FE1709-AB2A-F178-F816-858AD970016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948811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549622B-843D-2D25-FA6E-3F9286E10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7DADCC8-E553-869C-CCFB-421C63893F47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969625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2026-05-22T11:33:24Z</dcterms:created>
  <dcterms:modified xsi:type="dcterms:W3CDTF">2026-05-22T11:34:29Z</dcterms:modified>
</cp:coreProperties>
</file>